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1F01E-3386-40B2-956E-BB7A54BFA739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8DA50-FDB4-411B-A39E-9126B03749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377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5095-80ED-4BB1-81B8-985373355B94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076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047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9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895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28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36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17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35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60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232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734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416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5537-0000-46E6-97E9-B156439ABEB7}" type="datetimeFigureOut">
              <a:rPr lang="es-CO" smtClean="0"/>
              <a:t>10/03/2014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96864-BA24-4494-86F3-030A7FF37A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99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171" y="120760"/>
            <a:ext cx="2377094" cy="110219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Users\andres.gonzalez\Desktop\SEDTOLIMA\Escritorio\Escudo_Gobernaci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" y="196934"/>
            <a:ext cx="798490" cy="10260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294529" y="6038045"/>
            <a:ext cx="8208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931831" y="6038045"/>
            <a:ext cx="9571192" cy="0"/>
          </a:xfrm>
          <a:prstGeom prst="line">
            <a:avLst/>
          </a:prstGeom>
          <a:ln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tx1"/>
                </a:gs>
              </a:gsLst>
              <a:lin ang="2700000" scaled="1"/>
              <a:tileRect/>
            </a:gra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 rot="16766500">
            <a:off x="-923517" y="2520996"/>
            <a:ext cx="3457420" cy="659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140"/>
              </a:spcAft>
            </a:pPr>
            <a:r>
              <a:rPr lang="es-CO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Secretaría de Educación y Cultura</a:t>
            </a:r>
          </a:p>
          <a:p>
            <a:pPr algn="r">
              <a:spcAft>
                <a:spcPts val="140"/>
              </a:spcAft>
            </a:pPr>
            <a:r>
              <a:rPr lang="es-CO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Gobernación del Tolima</a:t>
            </a:r>
            <a:endParaRPr lang="es-CO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1413890" y="2487498"/>
            <a:ext cx="10018713" cy="1143000"/>
          </a:xfrm>
        </p:spPr>
        <p:txBody>
          <a:bodyPr>
            <a:noAutofit/>
          </a:bodyPr>
          <a:lstStyle/>
          <a:p>
            <a:r>
              <a:rPr lang="es-CO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INFRAESTRUCTURA EDUCATIVA</a:t>
            </a:r>
            <a:endParaRPr lang="es-CO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050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1 Rectángulo"/>
          <p:cNvSpPr>
            <a:spLocks noChangeArrowheads="1"/>
          </p:cNvSpPr>
          <p:nvPr/>
        </p:nvSpPr>
        <p:spPr bwMode="auto">
          <a:xfrm rot="16200000">
            <a:off x="9335087" y="5307950"/>
            <a:ext cx="231457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DESPUES	</a:t>
            </a:r>
          </a:p>
        </p:txBody>
      </p:sp>
      <p:sp>
        <p:nvSpPr>
          <p:cNvPr id="10" name="12 Rectángulo"/>
          <p:cNvSpPr>
            <a:spLocks noChangeArrowheads="1"/>
          </p:cNvSpPr>
          <p:nvPr/>
        </p:nvSpPr>
        <p:spPr bwMode="auto">
          <a:xfrm rot="16200000">
            <a:off x="4908903" y="5166385"/>
            <a:ext cx="259770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dirty="0"/>
              <a:t>ANTES	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447265" y="300916"/>
            <a:ext cx="91608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b="1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INSTITUCION EDUCATIVA LUIS CARLOS GALAN 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SARMIENTO___</a:t>
            </a:r>
            <a:r>
              <a:rPr lang="es-ES" b="1" dirty="0" err="1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Bateria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 Sanitaria</a:t>
            </a:r>
          </a:p>
          <a:p>
            <a:pPr eaLnBrk="1" hangingPunct="1"/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Sede </a:t>
            </a:r>
            <a:r>
              <a:rPr lang="es-ES" sz="1000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Los </a:t>
            </a:r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Guayabos                                                                                                                      ALVARADO </a:t>
            </a:r>
            <a:endParaRPr lang="es-ES" sz="10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524267" y="3529255"/>
            <a:ext cx="77831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INSTITUCION EDUCATIVA LA 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TIGRERA____</a:t>
            </a:r>
            <a:r>
              <a:rPr lang="es-ES" b="1" dirty="0" err="1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Bateria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 Sanitaria</a:t>
            </a:r>
            <a:endParaRPr lang="es-ES" sz="11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  <a:p>
            <a:r>
              <a:rPr lang="es-CO" sz="1000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Sede La </a:t>
            </a:r>
            <a:r>
              <a:rPr lang="es-CO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Violeta                                                                                                                       ALVARADO</a:t>
            </a:r>
            <a:endParaRPr lang="es-ES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3773103" y="708072"/>
            <a:ext cx="4572000" cy="0"/>
          </a:xfrm>
          <a:prstGeom prst="line">
            <a:avLst/>
          </a:prstGeom>
          <a:ln w="47625" cmpd="thinThick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1 Rectángulo"/>
          <p:cNvSpPr>
            <a:spLocks noChangeArrowheads="1"/>
          </p:cNvSpPr>
          <p:nvPr/>
        </p:nvSpPr>
        <p:spPr bwMode="auto">
          <a:xfrm rot="16200000">
            <a:off x="9389615" y="2032898"/>
            <a:ext cx="231457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DESPUES	</a:t>
            </a:r>
          </a:p>
        </p:txBody>
      </p:sp>
      <p:sp>
        <p:nvSpPr>
          <p:cNvPr id="16" name="12 Rectángulo"/>
          <p:cNvSpPr>
            <a:spLocks noChangeArrowheads="1"/>
          </p:cNvSpPr>
          <p:nvPr/>
        </p:nvSpPr>
        <p:spPr bwMode="auto">
          <a:xfrm rot="16200000">
            <a:off x="5173092" y="1938701"/>
            <a:ext cx="229892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CO" dirty="0"/>
              <a:t>ANTES	</a:t>
            </a:r>
          </a:p>
        </p:txBody>
      </p:sp>
      <p:cxnSp>
        <p:nvCxnSpPr>
          <p:cNvPr id="17" name="Conector recto 16"/>
          <p:cNvCxnSpPr/>
          <p:nvPr/>
        </p:nvCxnSpPr>
        <p:spPr>
          <a:xfrm>
            <a:off x="3617495" y="3940557"/>
            <a:ext cx="4572000" cy="0"/>
          </a:xfrm>
          <a:prstGeom prst="line">
            <a:avLst/>
          </a:prstGeom>
          <a:ln w="47625" cmpd="thinThick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126" y="809729"/>
            <a:ext cx="3718560" cy="2567940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350" y="822431"/>
            <a:ext cx="3703320" cy="25527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6182" y="4033344"/>
            <a:ext cx="3741420" cy="283464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5871" y="4001294"/>
            <a:ext cx="3794760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5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1 Rectángulo"/>
          <p:cNvSpPr>
            <a:spLocks noChangeArrowheads="1"/>
          </p:cNvSpPr>
          <p:nvPr/>
        </p:nvSpPr>
        <p:spPr bwMode="auto">
          <a:xfrm rot="16200000">
            <a:off x="9335087" y="5307950"/>
            <a:ext cx="231457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DESPUES	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447266" y="301243"/>
            <a:ext cx="82300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b="1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INSTITUCION EDUCATIVA 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LUIS CARLOS GALAN______   Batería Sanitaria </a:t>
            </a:r>
            <a:endParaRPr lang="es-ES" sz="11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  <a:p>
            <a:r>
              <a:rPr lang="es-ES" sz="1000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Sede </a:t>
            </a:r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Tiberio Gallego                                                                                                                                                  VENADILLO </a:t>
            </a:r>
            <a:endParaRPr lang="es-ES" sz="10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3965608" y="708072"/>
            <a:ext cx="4572000" cy="0"/>
          </a:xfrm>
          <a:prstGeom prst="line">
            <a:avLst/>
          </a:prstGeom>
          <a:ln w="47625" cmpd="thinThick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1 Rectángulo"/>
          <p:cNvSpPr>
            <a:spLocks noChangeArrowheads="1"/>
          </p:cNvSpPr>
          <p:nvPr/>
        </p:nvSpPr>
        <p:spPr bwMode="auto">
          <a:xfrm rot="16200000">
            <a:off x="9389615" y="2032898"/>
            <a:ext cx="231457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DESPUES	</a:t>
            </a:r>
          </a:p>
        </p:txBody>
      </p:sp>
      <p:sp>
        <p:nvSpPr>
          <p:cNvPr id="16" name="12 Rectángulo"/>
          <p:cNvSpPr>
            <a:spLocks noChangeArrowheads="1"/>
          </p:cNvSpPr>
          <p:nvPr/>
        </p:nvSpPr>
        <p:spPr bwMode="auto">
          <a:xfrm rot="16200000">
            <a:off x="5031780" y="2025072"/>
            <a:ext cx="229892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O" dirty="0"/>
              <a:t>ANTES	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403507" y="3387304"/>
            <a:ext cx="81361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b="1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INSTITUCION EDUCATIVA 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CAMILA MOLANO ________   Batería Sanitaria</a:t>
            </a:r>
            <a:endParaRPr lang="es-ES" sz="11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  <a:p>
            <a:r>
              <a:rPr lang="es-ES" sz="1000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Sede </a:t>
            </a:r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Alcides Tavera                                                                                                                                               VENADILLO </a:t>
            </a:r>
            <a:endParaRPr lang="es-ES" sz="10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3805867" y="3815428"/>
            <a:ext cx="4572000" cy="0"/>
          </a:xfrm>
          <a:prstGeom prst="line">
            <a:avLst/>
          </a:prstGeom>
          <a:ln w="47625" cmpd="thinThick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2 Rectángulo"/>
          <p:cNvSpPr>
            <a:spLocks noChangeArrowheads="1"/>
          </p:cNvSpPr>
          <p:nvPr/>
        </p:nvSpPr>
        <p:spPr bwMode="auto">
          <a:xfrm rot="16200000">
            <a:off x="5288500" y="4975677"/>
            <a:ext cx="24800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CO" dirty="0"/>
              <a:t>ANTES	</a:t>
            </a:r>
          </a:p>
        </p:txBody>
      </p:sp>
      <p:sp>
        <p:nvSpPr>
          <p:cNvPr id="25" name="12 Rectángulo"/>
          <p:cNvSpPr>
            <a:spLocks noChangeArrowheads="1"/>
          </p:cNvSpPr>
          <p:nvPr/>
        </p:nvSpPr>
        <p:spPr bwMode="auto">
          <a:xfrm rot="16200000">
            <a:off x="5401668" y="2073327"/>
            <a:ext cx="229892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CO" dirty="0"/>
              <a:t>ANTES	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541" y="758324"/>
            <a:ext cx="3886200" cy="272796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3079" y="834546"/>
            <a:ext cx="3771900" cy="272034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541" y="3864317"/>
            <a:ext cx="3886200" cy="272034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0060" y="3864317"/>
            <a:ext cx="3771900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8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447266" y="301243"/>
            <a:ext cx="9228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b="1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INSTITUCION EDUCATIVA 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SANTA </a:t>
            </a:r>
            <a:r>
              <a:rPr lang="es-ES" b="1" dirty="0" err="1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TERESA______Batería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 Sanitaria y Cubierta </a:t>
            </a:r>
            <a:endParaRPr lang="es-ES" sz="11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  <a:p>
            <a:r>
              <a:rPr lang="es-ES" sz="1000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Sede </a:t>
            </a:r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Principal                                                                                                                                                                      LIBANO </a:t>
            </a:r>
            <a:endParaRPr lang="es-ES" sz="10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3773103" y="708072"/>
            <a:ext cx="4572000" cy="0"/>
          </a:xfrm>
          <a:prstGeom prst="line">
            <a:avLst/>
          </a:prstGeom>
          <a:ln w="47625" cmpd="thinThick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428710" y="3280925"/>
            <a:ext cx="85729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b="1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INSTITUCION EDUCATIVA 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LUIS CARLOS GALAN </a:t>
            </a:r>
            <a:r>
              <a:rPr lang="es-ES" b="1" dirty="0" err="1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SARMIENTO____Aula</a:t>
            </a:r>
            <a:r>
              <a:rPr lang="es-ES" b="1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 Escolar </a:t>
            </a:r>
            <a:endParaRPr lang="es-ES" sz="11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  <a:p>
            <a:r>
              <a:rPr lang="es-ES" sz="1000" dirty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Sede </a:t>
            </a:r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P	</a:t>
            </a:r>
            <a:r>
              <a:rPr lang="es-ES" sz="1000" dirty="0" err="1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rincipal</a:t>
            </a:r>
            <a:r>
              <a:rPr lang="es-ES" sz="1000" dirty="0" smtClean="0"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>                                                                                                                                                                        HONDA </a:t>
            </a:r>
            <a:endParaRPr lang="es-ES" sz="1000" dirty="0">
              <a:latin typeface="Lucida Sans Unicode" panose="020B0602030504020204" pitchFamily="34" charset="0"/>
              <a:ea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4287130" y="3728801"/>
            <a:ext cx="4572000" cy="0"/>
          </a:xfrm>
          <a:prstGeom prst="line">
            <a:avLst/>
          </a:prstGeom>
          <a:ln w="47625" cmpd="thinThick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901" y="818254"/>
            <a:ext cx="3764280" cy="246888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6" y="810672"/>
            <a:ext cx="3764280" cy="2468880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7901" y="3889377"/>
            <a:ext cx="3764280" cy="268224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6326" y="3918325"/>
            <a:ext cx="3726180" cy="26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91</Words>
  <Application>Microsoft Office PowerPoint</Application>
  <PresentationFormat>Panorámica</PresentationFormat>
  <Paragraphs>26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Lucida Sans Unicode</vt:lpstr>
      <vt:lpstr>Times New Roman</vt:lpstr>
      <vt:lpstr>Tema de Office</vt:lpstr>
      <vt:lpstr>INFRAESTRUCTURA EDUCATIVA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INFRAESTRUCTURA EDUCATIVA</dc:title>
  <dc:creator>PLANEACION</dc:creator>
  <cp:lastModifiedBy>PLANEACION</cp:lastModifiedBy>
  <cp:revision>2</cp:revision>
  <dcterms:created xsi:type="dcterms:W3CDTF">2014-03-10T21:44:14Z</dcterms:created>
  <dcterms:modified xsi:type="dcterms:W3CDTF">2014-03-10T21:48:38Z</dcterms:modified>
</cp:coreProperties>
</file>